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Bienvenue au jeu des cœurs!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5.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UN COURS  (BON)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6.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UNE COPINE  (MAUVAIS)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3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7.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UNE FILLE	(JOLI, JEUNE)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6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8.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DES GARçONS 	(BEAU, BLOND) 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3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2682368"/>
            <a:ext cx="117355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9.  DES éLèVES 	(BON, INTELLIGENT)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7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3738" y="2668721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10.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UN ORDINATEUR		(NOUVEAU)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9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11.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  </a:t>
            </a:r>
            <a:r>
              <a:rPr lang="it-IT" sz="7200" dirty="0" smtClean="0">
                <a:latin typeface="Brady Bunch Remastered" panose="020B0600020202020204" pitchFamily="34" charset="0"/>
              </a:rPr>
              <a:t>UN HOMME		(VIEUX, GENTIL)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5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12.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 DES FILLES		(JOLI, ROUX)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98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13.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 Un garçon		(mignon, jeune)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39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2682368"/>
            <a:ext cx="11735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14.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 Un cours 		(bon, intéressant)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1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682368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15.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 un homme		 (vieux, généreux)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1.	</a:t>
            </a:r>
            <a:r>
              <a:rPr lang="fr-FR" sz="7200" dirty="0" smtClean="0">
                <a:latin typeface="Brady Bunch Remastered" panose="020B0600020202020204" pitchFamily="34" charset="0"/>
              </a:rPr>
              <a:t> UNE FILLE    (INTELLIGENT)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</a:t>
            </a:r>
            <a:r>
              <a:rPr lang="it-IT" sz="7200" dirty="0">
                <a:latin typeface="Brady Bunch Remastered" panose="020B0600020202020204" pitchFamily="34" charset="0"/>
              </a:rPr>
              <a:t>.	</a:t>
            </a:r>
            <a:r>
              <a:rPr lang="it-IT" sz="7200" dirty="0" smtClean="0">
                <a:latin typeface="Brady Bunch Remastered" panose="020B0600020202020204" pitchFamily="34" charset="0"/>
              </a:rPr>
              <a:t>UN PROFESSEUR (MARRANT)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8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latin typeface="Brady Bunch Remastered" panose="020B0600020202020204" pitchFamily="34" charset="0"/>
              </a:rPr>
              <a:t>3.	</a:t>
            </a:r>
            <a:r>
              <a:rPr lang="fr-FR" sz="7200" dirty="0" smtClean="0">
                <a:latin typeface="Brady Bunch Remastered" panose="020B0600020202020204" pitchFamily="34" charset="0"/>
              </a:rPr>
              <a:t>DES </a:t>
            </a:r>
            <a:r>
              <a:rPr lang="fr-FR" sz="7200" dirty="0" err="1" smtClean="0">
                <a:latin typeface="Brady Bunch Remastered" panose="020B0600020202020204" pitchFamily="34" charset="0"/>
              </a:rPr>
              <a:t>GARçONS</a:t>
            </a:r>
            <a:r>
              <a:rPr lang="fr-FR" sz="7200" dirty="0" smtClean="0">
                <a:latin typeface="Brady Bunch Remastered" panose="020B0600020202020204" pitchFamily="34" charset="0"/>
              </a:rPr>
              <a:t>   (SPORTIF)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1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4.</a:t>
            </a:r>
            <a:r>
              <a:rPr lang="it-IT" sz="7200" dirty="0">
                <a:latin typeface="Brady Bunch Remastered" panose="020B0600020202020204" pitchFamily="34" charset="0"/>
              </a:rPr>
              <a:t>	</a:t>
            </a:r>
            <a:r>
              <a:rPr lang="it-IT" sz="7200" dirty="0" smtClean="0">
                <a:latin typeface="Brady Bunch Remastered" panose="020B0600020202020204" pitchFamily="34" charset="0"/>
              </a:rPr>
              <a:t> UNE École		(génial)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1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131</Words>
  <Application>Microsoft Office PowerPoint</Application>
  <PresentationFormat>Widescreen</PresentationFormat>
  <Paragraphs>77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Bodoni MT Black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2013-11-22T11:47:18Z</dcterms:created>
  <dcterms:modified xsi:type="dcterms:W3CDTF">2014-02-27T12:34:10Z</dcterms:modified>
</cp:coreProperties>
</file>